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732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129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997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138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8894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155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258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815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86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3847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291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89F37-84C6-4669-8B6F-DEE96509C5F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D8155-D934-4557-AF0C-86C89F7574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733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Texte in Präsentationen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4340646"/>
            <a:ext cx="9144000" cy="917154"/>
          </a:xfrm>
        </p:spPr>
        <p:txBody>
          <a:bodyPr>
            <a:normAutofit/>
          </a:bodyPr>
          <a:lstStyle/>
          <a:p>
            <a:r>
              <a:rPr lang="de-DE" sz="3200" dirty="0"/>
              <a:t>Felicitas Fröhlich</a:t>
            </a:r>
          </a:p>
        </p:txBody>
      </p:sp>
    </p:spTree>
    <p:extLst>
      <p:ext uri="{BB962C8B-B14F-4D97-AF65-F5344CB8AC3E}">
        <p14:creationId xmlns:p14="http://schemas.microsoft.com/office/powerpoint/2010/main" val="3805816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Verständliche Präsentationstexte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Gut lesbare Schriften auswählen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Text ausreichend groß formatieren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Auf die richtige Rechtschreibung achten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Sich auf das Wesentliche beschränken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Sechs bis sieben Aufzählungszeichen reichen oft aus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Große Schriften brauchen größere Zeilenabstände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Schwierige Inhalte durch Bilder anschaulich machen</a:t>
            </a:r>
          </a:p>
        </p:txBody>
      </p:sp>
    </p:spTree>
    <p:extLst>
      <p:ext uri="{BB962C8B-B14F-4D97-AF65-F5344CB8AC3E}">
        <p14:creationId xmlns:p14="http://schemas.microsoft.com/office/powerpoint/2010/main" val="116940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Auf den Inhalt kommt es an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Präsentationsstruktur: Einleitung, Hauptteil, Schluss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Beim Publikum Interesse wecken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Aussagekräftige Überschriften wählen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Zielgerichteter inhaltlicher Aufbau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Logische Argumentation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Wichtigste hervorheben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Notizenseiten mit ergänzenden Texten ans Publikum ausgeben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6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Breitbild</PresentationFormat>
  <Paragraphs>18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Texte in Präsentationen</vt:lpstr>
      <vt:lpstr>Verständliche Präsentationstexte</vt:lpstr>
      <vt:lpstr>Auf den Inhalt kommt es 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Texte in Präsentationen</dc:title>
  <dc:creator>Marion Schröder</dc:creator>
  <cp:lastModifiedBy>Marion Schröder</cp:lastModifiedBy>
  <cp:revision>4</cp:revision>
  <dcterms:created xsi:type="dcterms:W3CDTF">2017-01-31T06:21:31Z</dcterms:created>
  <dcterms:modified xsi:type="dcterms:W3CDTF">2017-02-05T09:31:50Z</dcterms:modified>
</cp:coreProperties>
</file>